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3E"/>
    <a:srgbClr val="003366"/>
    <a:srgbClr val="CC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484" autoAdjust="0"/>
    <p:restoredTop sz="94557"/>
  </p:normalViewPr>
  <p:slideViewPr>
    <p:cSldViewPr>
      <p:cViewPr>
        <p:scale>
          <a:sx n="40" d="100"/>
          <a:sy n="40" d="100"/>
        </p:scale>
        <p:origin x="2408" y="-3376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D2BCEF-21F1-4ED7-B82C-5019371F1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34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9E256-884D-40FB-A88B-D78FF60E6BF6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chemeClr val="bg1"/>
                </a:solidFill>
                <a:latin typeface="Calibri" charset="0"/>
              </a:rPr>
              <a:t>A Highly Efficient and Reliable Data Distribution With Tiered Storage Management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13635038"/>
            <a:ext cx="27981275" cy="94075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24871363"/>
            <a:ext cx="2304415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10240963"/>
            <a:ext cx="29625925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757363"/>
            <a:ext cx="7405688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1757363"/>
            <a:ext cx="22067837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10240963"/>
            <a:ext cx="29625925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3525"/>
            <a:ext cx="27981275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2325"/>
            <a:ext cx="27981275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10240963"/>
            <a:ext cx="14736762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10240963"/>
            <a:ext cx="14736763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9825038"/>
            <a:ext cx="1454467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13919200"/>
            <a:ext cx="1454467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9825038"/>
            <a:ext cx="14549438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13919200"/>
            <a:ext cx="14549438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47838"/>
            <a:ext cx="10829925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747838"/>
            <a:ext cx="1840230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9185275"/>
            <a:ext cx="10829925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30724475"/>
            <a:ext cx="19751675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3921125"/>
            <a:ext cx="19751675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34350325"/>
            <a:ext cx="19751675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2895600" y="41529000"/>
            <a:ext cx="11353800" cy="4924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419" tIns="45709" rIns="91419" bIns="45709">
            <a:spAutoFit/>
          </a:bodyPr>
          <a:lstStyle/>
          <a:p>
            <a:pPr defTabSz="4803775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0" b="1" baseline="-25000" dirty="0">
                <a:solidFill>
                  <a:schemeClr val="tx1"/>
                </a:solidFill>
                <a:latin typeface="Myriad Pro" pitchFamily="34" charset="0"/>
              </a:rPr>
              <a:t>NSF CAC Fall IAB Meeting, Oct. 22–23, 2018</a:t>
            </a: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2971800" y="42214800"/>
            <a:ext cx="11277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179888">
              <a:defRPr/>
            </a:pPr>
            <a:r>
              <a:rPr lang="en-US" sz="3200" b="0" i="0" u="none" strike="noStrike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The Center for Cloud and Autonomic Computing (CAC) is supported by the National Science Foundation under Grant No. 1624668, 1362134, and 0758579.</a:t>
            </a:r>
            <a:endParaRPr lang="en-US" sz="3200" dirty="0">
              <a:latin typeface="Myriad Pro" pitchFamily="34" charset="0"/>
            </a:endParaRPr>
          </a:p>
        </p:txBody>
      </p:sp>
      <p:pic>
        <p:nvPicPr>
          <p:cNvPr id="1031" name="Picture 13" descr="nsf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41373425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CAC\Desktop\Newsletter\Pictures\LogoTT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7200" y="41241663"/>
            <a:ext cx="388620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AC\Desktop\Newsletter\Pictures\LogoUA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8800" y="41241663"/>
            <a:ext cx="3505200" cy="83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C\Desktop\Newsletter\NSFCACLogo.jpg"/>
          <p:cNvPicPr>
            <a:picLocks noChangeAspect="1" noChangeArrowheads="1"/>
          </p:cNvPicPr>
          <p:nvPr userDrawn="1"/>
        </p:nvPicPr>
        <p:blipFill>
          <a:blip r:embed="rId16">
            <a:biLevel thresh="75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6" y="580020"/>
            <a:ext cx="6283324" cy="322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virginia commonwealth university logo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0" y="42392707"/>
            <a:ext cx="3033498" cy="1041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4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500" y="41226741"/>
            <a:ext cx="3081344" cy="925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5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600" y="42467509"/>
            <a:ext cx="3347302" cy="89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0EDCD86-6D37-4244-9ED5-E5074F0E4EA4}"/>
              </a:ext>
            </a:extLst>
          </p:cNvPr>
          <p:cNvCxnSpPr/>
          <p:nvPr userDrawn="1"/>
        </p:nvCxnSpPr>
        <p:spPr bwMode="auto">
          <a:xfrm>
            <a:off x="0" y="40767000"/>
            <a:ext cx="32918400" cy="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00853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44D9518-E033-0144-8FEC-9F1CFCA25FC5}"/>
              </a:ext>
            </a:extLst>
          </p:cNvPr>
          <p:cNvSpPr/>
          <p:nvPr userDrawn="1"/>
        </p:nvSpPr>
        <p:spPr bwMode="auto">
          <a:xfrm>
            <a:off x="0" y="4125974"/>
            <a:ext cx="32918400" cy="369826"/>
          </a:xfrm>
          <a:prstGeom prst="rect">
            <a:avLst/>
          </a:prstGeom>
          <a:solidFill>
            <a:srgbClr val="008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F58FEC-CF7B-114D-A5E4-7196E7C05AAE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0500" y="42364025"/>
            <a:ext cx="1917700" cy="10433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9"/>
          <p:cNvSpPr>
            <a:spLocks noChangeShapeType="1"/>
          </p:cNvSpPr>
          <p:nvPr/>
        </p:nvSpPr>
        <p:spPr bwMode="auto">
          <a:xfrm>
            <a:off x="18899188" y="6257925"/>
            <a:ext cx="29946600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Text Box 76"/>
          <p:cNvSpPr txBox="1">
            <a:spLocks noChangeArrowheads="1"/>
          </p:cNvSpPr>
          <p:nvPr/>
        </p:nvSpPr>
        <p:spPr bwMode="auto">
          <a:xfrm>
            <a:off x="7924800" y="719316"/>
            <a:ext cx="2400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46125" eaLnBrk="0" hangingPunct="0"/>
            <a:r>
              <a:rPr lang="en-US" sz="76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</a:p>
        </p:txBody>
      </p:sp>
      <p:sp>
        <p:nvSpPr>
          <p:cNvPr id="2052" name="Text Box 77"/>
          <p:cNvSpPr txBox="1">
            <a:spLocks noChangeArrowheads="1"/>
          </p:cNvSpPr>
          <p:nvPr/>
        </p:nvSpPr>
        <p:spPr bwMode="auto">
          <a:xfrm>
            <a:off x="8229600" y="3124200"/>
            <a:ext cx="2369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>
            <a:spAutoFit/>
          </a:bodyPr>
          <a:lstStyle/>
          <a:p>
            <a:pPr algn="ctr" defTabSz="4179888">
              <a:spcBef>
                <a:spcPct val="50000"/>
              </a:spcBef>
            </a:pPr>
            <a:r>
              <a:rPr lang="en-US" sz="4400" dirty="0"/>
              <a:t>Authors</a:t>
            </a:r>
          </a:p>
        </p:txBody>
      </p:sp>
      <p:sp>
        <p:nvSpPr>
          <p:cNvPr id="2053" name="Text Box 82"/>
          <p:cNvSpPr txBox="1">
            <a:spLocks noChangeArrowheads="1"/>
          </p:cNvSpPr>
          <p:nvPr/>
        </p:nvSpPr>
        <p:spPr bwMode="auto">
          <a:xfrm>
            <a:off x="685800" y="4760913"/>
            <a:ext cx="11887200" cy="877887"/>
          </a:xfrm>
          <a:prstGeom prst="rect">
            <a:avLst/>
          </a:prstGeom>
          <a:solidFill>
            <a:srgbClr val="00853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179888"/>
            <a:r>
              <a:rPr lang="en-US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Motivation</a:t>
            </a:r>
          </a:p>
        </p:txBody>
      </p:sp>
      <p:sp>
        <p:nvSpPr>
          <p:cNvPr id="2055" name="Text Box 88"/>
          <p:cNvSpPr txBox="1">
            <a:spLocks noChangeArrowheads="1"/>
          </p:cNvSpPr>
          <p:nvPr/>
        </p:nvSpPr>
        <p:spPr bwMode="auto">
          <a:xfrm>
            <a:off x="13258800" y="4760913"/>
            <a:ext cx="18821400" cy="801687"/>
          </a:xfrm>
          <a:prstGeom prst="rect">
            <a:avLst/>
          </a:prstGeom>
          <a:solidFill>
            <a:srgbClr val="00853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179888" eaLnBrk="0" hangingPunct="0"/>
            <a:r>
              <a:rPr lang="en-US" altLang="zh-CN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Background</a:t>
            </a:r>
            <a:endParaRPr lang="en-US" sz="4000" b="1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056" name="Text Box 92"/>
          <p:cNvSpPr txBox="1">
            <a:spLocks noChangeArrowheads="1"/>
          </p:cNvSpPr>
          <p:nvPr/>
        </p:nvSpPr>
        <p:spPr bwMode="auto">
          <a:xfrm>
            <a:off x="914400" y="20193000"/>
            <a:ext cx="11353800" cy="782637"/>
          </a:xfrm>
          <a:prstGeom prst="rect">
            <a:avLst/>
          </a:prstGeom>
          <a:solidFill>
            <a:srgbClr val="00853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179888"/>
            <a:r>
              <a:rPr lang="en-US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Approach</a:t>
            </a:r>
          </a:p>
        </p:txBody>
      </p:sp>
      <p:sp>
        <p:nvSpPr>
          <p:cNvPr id="2057" name="AutoShape 134"/>
          <p:cNvSpPr>
            <a:spLocks noChangeAspect="1" noChangeArrowheads="1"/>
          </p:cNvSpPr>
          <p:nvPr/>
        </p:nvSpPr>
        <p:spPr bwMode="auto">
          <a:xfrm>
            <a:off x="14325600" y="11001375"/>
            <a:ext cx="3078163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85800" y="5930599"/>
            <a:ext cx="11887200" cy="61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289" tIns="32644" rIns="65289" bIns="32644">
            <a:spAutoFit/>
          </a:bodyPr>
          <a:lstStyle/>
          <a:p>
            <a:pPr marL="1109663" lvl="2" indent="-457200" defTabSz="652463">
              <a:spcBef>
                <a:spcPct val="20000"/>
              </a:spcBef>
              <a:buClr>
                <a:srgbClr val="003366"/>
              </a:buClr>
              <a:buSzPct val="75000"/>
              <a:buFont typeface="Wingdings" pitchFamily="2" charset="2"/>
              <a:buChar char="n"/>
            </a:pPr>
            <a:r>
              <a:rPr lang="en-US" altLang="zh-CN" sz="3600" dirty="0">
                <a:latin typeface="Arial"/>
                <a:cs typeface="Arial"/>
              </a:rPr>
              <a:t>Motivation</a:t>
            </a: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685800" y="14859000"/>
            <a:ext cx="11887200" cy="6507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32644" rIns="63995" bIns="32644">
            <a:spAutoFit/>
          </a:bodyPr>
          <a:lstStyle/>
          <a:p>
            <a:pPr marL="1109663" lvl="2" indent="-457200" defTabSz="652463" eaLnBrk="0" hangingPunct="0">
              <a:spcBef>
                <a:spcPct val="20000"/>
              </a:spcBef>
              <a:buClr>
                <a:srgbClr val="003366"/>
              </a:buClr>
              <a:buSzPct val="75000"/>
              <a:buFont typeface="Wingdings" pitchFamily="2" charset="2"/>
              <a:buChar char="n"/>
            </a:pPr>
            <a:r>
              <a:rPr lang="en-US" altLang="zh-CN" sz="3800" dirty="0">
                <a:latin typeface="Arial"/>
                <a:cs typeface="Arial"/>
              </a:rPr>
              <a:t>Objectives</a:t>
            </a:r>
            <a:endParaRPr lang="en-US" altLang="zh-CN" sz="3600" dirty="0">
              <a:latin typeface="Arial"/>
              <a:cs typeface="Arial"/>
            </a:endParaRPr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838200" y="21467627"/>
            <a:ext cx="11831136" cy="65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289" tIns="32644" rIns="65289" bIns="32644">
            <a:spAutoFit/>
          </a:bodyPr>
          <a:lstStyle/>
          <a:p>
            <a:pPr marL="1109663" lvl="2" indent="-457200" defTabSz="652463" eaLnBrk="0" hangingPunct="0">
              <a:spcBef>
                <a:spcPct val="20000"/>
              </a:spcBef>
              <a:buClr>
                <a:srgbClr val="003366"/>
              </a:buClr>
              <a:buSzPct val="75000"/>
              <a:buFont typeface="Wingdings" pitchFamily="2" charset="2"/>
              <a:buChar char="n"/>
            </a:pPr>
            <a:r>
              <a:rPr lang="en-US" altLang="zh-CN" sz="3800" dirty="0">
                <a:latin typeface="Arial"/>
                <a:cs typeface="Arial"/>
              </a:rPr>
              <a:t>Approach</a:t>
            </a:r>
            <a:endParaRPr lang="en-US" altLang="zh-CN" sz="3800" dirty="0"/>
          </a:p>
        </p:txBody>
      </p:sp>
      <p:sp>
        <p:nvSpPr>
          <p:cNvPr id="2069" name="Text Box 88"/>
          <p:cNvSpPr txBox="1">
            <a:spLocks noChangeArrowheads="1"/>
          </p:cNvSpPr>
          <p:nvPr/>
        </p:nvSpPr>
        <p:spPr bwMode="auto">
          <a:xfrm>
            <a:off x="12954000" y="18592800"/>
            <a:ext cx="19126200" cy="838200"/>
          </a:xfrm>
          <a:prstGeom prst="rect">
            <a:avLst/>
          </a:prstGeom>
          <a:solidFill>
            <a:srgbClr val="00853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179888" eaLnBrk="0" hangingPunct="0"/>
            <a:r>
              <a:rPr lang="en-US" altLang="zh-CN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Design</a:t>
            </a:r>
            <a:r>
              <a:rPr lang="zh-CN" altLang="en-US" sz="4000" dirty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099" name="Text Box 92"/>
          <p:cNvSpPr txBox="1">
            <a:spLocks noChangeArrowheads="1"/>
          </p:cNvSpPr>
          <p:nvPr/>
        </p:nvSpPr>
        <p:spPr bwMode="auto">
          <a:xfrm>
            <a:off x="847087" y="27660600"/>
            <a:ext cx="11353800" cy="708025"/>
          </a:xfrm>
          <a:prstGeom prst="rect">
            <a:avLst/>
          </a:prstGeom>
          <a:solidFill>
            <a:srgbClr val="00853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179888"/>
            <a:r>
              <a:rPr lang="en-US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Ongoing</a:t>
            </a:r>
            <a:r>
              <a:rPr lang="zh-CN" altLang="en-US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Work</a:t>
            </a:r>
          </a:p>
        </p:txBody>
      </p:sp>
      <p:sp>
        <p:nvSpPr>
          <p:cNvPr id="2100" name="Text Box 19"/>
          <p:cNvSpPr txBox="1">
            <a:spLocks noChangeArrowheads="1"/>
          </p:cNvSpPr>
          <p:nvPr/>
        </p:nvSpPr>
        <p:spPr bwMode="auto">
          <a:xfrm>
            <a:off x="770887" y="28560041"/>
            <a:ext cx="11353800" cy="65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289" tIns="32644" rIns="65289" bIns="32644">
            <a:spAutoFit/>
          </a:bodyPr>
          <a:lstStyle/>
          <a:p>
            <a:pPr marL="1109663" lvl="2" indent="-457200" defTabSz="652463">
              <a:spcBef>
                <a:spcPct val="20000"/>
              </a:spcBef>
              <a:buClr>
                <a:srgbClr val="003366"/>
              </a:buClr>
              <a:buSzPct val="75000"/>
              <a:buFont typeface="Wingdings" pitchFamily="2" charset="2"/>
              <a:buChar char="n"/>
            </a:pPr>
            <a:r>
              <a:rPr lang="en-US" sz="3800" dirty="0"/>
              <a:t>Ongoing work</a:t>
            </a:r>
          </a:p>
        </p:txBody>
      </p:sp>
      <p:sp>
        <p:nvSpPr>
          <p:cNvPr id="31" name="Text Box 82"/>
          <p:cNvSpPr txBox="1">
            <a:spLocks noChangeArrowheads="1"/>
          </p:cNvSpPr>
          <p:nvPr/>
        </p:nvSpPr>
        <p:spPr bwMode="auto">
          <a:xfrm>
            <a:off x="685800" y="13757608"/>
            <a:ext cx="11887200" cy="877887"/>
          </a:xfrm>
          <a:prstGeom prst="rect">
            <a:avLst/>
          </a:prstGeom>
          <a:solidFill>
            <a:srgbClr val="00853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179888"/>
            <a:r>
              <a:rPr lang="en-US" altLang="zh-CN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Objectives</a:t>
            </a:r>
          </a:p>
        </p:txBody>
      </p:sp>
      <p:sp>
        <p:nvSpPr>
          <p:cNvPr id="56" name="Text Box 92"/>
          <p:cNvSpPr txBox="1">
            <a:spLocks noChangeArrowheads="1"/>
          </p:cNvSpPr>
          <p:nvPr/>
        </p:nvSpPr>
        <p:spPr bwMode="auto">
          <a:xfrm>
            <a:off x="762000" y="37087175"/>
            <a:ext cx="11353800" cy="708025"/>
          </a:xfrm>
          <a:prstGeom prst="rect">
            <a:avLst/>
          </a:prstGeom>
          <a:solidFill>
            <a:srgbClr val="00853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179888"/>
            <a:r>
              <a:rPr lang="en-US" sz="4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27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宋体</vt:lpstr>
      <vt:lpstr>Arial</vt:lpstr>
      <vt:lpstr>Arial Black</vt:lpstr>
      <vt:lpstr>Calibri</vt:lpstr>
      <vt:lpstr>Myriad Pro</vt:lpstr>
      <vt:lpstr>Wingdings</vt:lpstr>
      <vt:lpstr>Default Design</vt:lpstr>
      <vt:lpstr>PowerPoint Presentation</vt:lpstr>
    </vt:vector>
  </TitlesOfParts>
  <Company>ufl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Walters</dc:creator>
  <cp:lastModifiedBy>Microsoft Office User</cp:lastModifiedBy>
  <cp:revision>148</cp:revision>
  <dcterms:created xsi:type="dcterms:W3CDTF">2009-03-23T14:29:22Z</dcterms:created>
  <dcterms:modified xsi:type="dcterms:W3CDTF">2018-10-16T17:59:20Z</dcterms:modified>
</cp:coreProperties>
</file>